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92" d="100"/>
          <a:sy n="92" d="100"/>
        </p:scale>
        <p:origin x="307" y="1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D2A89-E1E5-4ECF-8B31-67EF5388C585}" type="datetimeFigureOut">
              <a:rPr lang="ru-RU" smtClean="0"/>
              <a:t>21.05.2020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890D1-2442-45A0-8539-A08BBFFF9D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36377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D2A89-E1E5-4ECF-8B31-67EF5388C585}" type="datetimeFigureOut">
              <a:rPr lang="ru-RU" smtClean="0"/>
              <a:t>21.05.2020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890D1-2442-45A0-8539-A08BBFFF9D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25657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D2A89-E1E5-4ECF-8B31-67EF5388C585}" type="datetimeFigureOut">
              <a:rPr lang="ru-RU" smtClean="0"/>
              <a:t>21.05.2020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890D1-2442-45A0-8539-A08BBFFF9D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91496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D2A89-E1E5-4ECF-8B31-67EF5388C585}" type="datetimeFigureOut">
              <a:rPr lang="ru-RU" smtClean="0"/>
              <a:t>21.05.2020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890D1-2442-45A0-8539-A08BBFFF9D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02268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D2A89-E1E5-4ECF-8B31-67EF5388C585}" type="datetimeFigureOut">
              <a:rPr lang="ru-RU" smtClean="0"/>
              <a:t>21.05.2020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890D1-2442-45A0-8539-A08BBFFF9D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37768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D2A89-E1E5-4ECF-8B31-67EF5388C585}" type="datetimeFigureOut">
              <a:rPr lang="ru-RU" smtClean="0"/>
              <a:t>21.05.2020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890D1-2442-45A0-8539-A08BBFFF9D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75018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D2A89-E1E5-4ECF-8B31-67EF5388C585}" type="datetimeFigureOut">
              <a:rPr lang="ru-RU" smtClean="0"/>
              <a:t>21.05.2020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890D1-2442-45A0-8539-A08BBFFF9D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86907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D2A89-E1E5-4ECF-8B31-67EF5388C585}" type="datetimeFigureOut">
              <a:rPr lang="ru-RU" smtClean="0"/>
              <a:t>21.05.2020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890D1-2442-45A0-8539-A08BBFFF9D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85221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D2A89-E1E5-4ECF-8B31-67EF5388C585}" type="datetimeFigureOut">
              <a:rPr lang="ru-RU" smtClean="0"/>
              <a:t>21.05.2020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890D1-2442-45A0-8539-A08BBFFF9D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01046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D2A89-E1E5-4ECF-8B31-67EF5388C585}" type="datetimeFigureOut">
              <a:rPr lang="ru-RU" smtClean="0"/>
              <a:t>21.05.2020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890D1-2442-45A0-8539-A08BBFFF9D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23773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D2A89-E1E5-4ECF-8B31-67EF5388C585}" type="datetimeFigureOut">
              <a:rPr lang="ru-RU" smtClean="0"/>
              <a:t>21.05.2020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890D1-2442-45A0-8539-A08BBFFF9D29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802470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D2A89-E1E5-4ECF-8B31-67EF5388C585}" type="datetimeFigureOut">
              <a:rPr lang="ru-RU" smtClean="0"/>
              <a:t>21.05.2020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890D1-2442-45A0-8539-A08BBFFF9D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8069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D2A89-E1E5-4ECF-8B31-67EF5388C585}" type="datetimeFigureOut">
              <a:rPr lang="ru-RU" smtClean="0"/>
              <a:t>21.05.2020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890D1-2442-45A0-8539-A08BBFFF9D29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661228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D2A89-E1E5-4ECF-8B31-67EF5388C585}" type="datetimeFigureOut">
              <a:rPr lang="ru-RU" smtClean="0"/>
              <a:t>21.05.2020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890D1-2442-45A0-8539-A08BBFFF9D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64883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D2A89-E1E5-4ECF-8B31-67EF5388C585}" type="datetimeFigureOut">
              <a:rPr lang="ru-RU" smtClean="0"/>
              <a:t>21.05.2020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890D1-2442-45A0-8539-A08BBFFF9D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07763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D2A89-E1E5-4ECF-8B31-67EF5388C585}" type="datetimeFigureOut">
              <a:rPr lang="ru-RU" smtClean="0"/>
              <a:t>21.05.2020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890D1-2442-45A0-8539-A08BBFFF9D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96642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FD2A89-E1E5-4ECF-8B31-67EF5388C585}" type="datetimeFigureOut">
              <a:rPr lang="ru-RU" smtClean="0"/>
              <a:t>21.05.2020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88A890D1-2442-45A0-8539-A08BBFFF9D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950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03565" y="1515833"/>
            <a:ext cx="9144000" cy="238760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Мастер –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класс</a:t>
            </a:r>
            <a:r>
              <a:rPr lang="ru-RU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«Прививаем хороший вкус!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45815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2508" y="761999"/>
            <a:ext cx="9081655" cy="50153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Оригинально 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сложенные салфетки придают дополнительный шарм сервировке стола. Ими вы сможете украсить свой повседневный или торжественный стол, чтобы создать уютную и праздничную атмосферу застолья.</a:t>
            </a:r>
          </a:p>
          <a:p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9534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1. «Шлейф»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Объект 3" descr="http://mtdata.ru/u8/photo6818/20553150307-0/original.jpg#20553150307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6074" y="1343890"/>
            <a:ext cx="8137928" cy="551410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370922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470" y="215359"/>
            <a:ext cx="6968836" cy="6165271"/>
          </a:xfrm>
        </p:spPr>
        <p:txBody>
          <a:bodyPr>
            <a:noAutofit/>
          </a:bodyPr>
          <a:lstStyle/>
          <a:p>
            <a:r>
              <a:rPr lang="ru-RU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Салфетку сложите по диагонали. </a:t>
            </a:r>
            <a:br>
              <a:rPr lang="ru-RU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Совместите левый и правый углы треугольника с его вершиной. </a:t>
            </a:r>
            <a:br>
              <a:rPr lang="ru-RU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Сложите фигуру относительно горизонтальной оси пополам. </a:t>
            </a:r>
            <a:br>
              <a:rPr lang="ru-RU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Правый угол соедините с левым сзади салфетки и заложите один в другой. </a:t>
            </a:r>
            <a:br>
              <a:rPr lang="ru-RU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Фигуру поверните. Смотрящие вверх острые углы оттяните соответственно вправо и влево. </a:t>
            </a:r>
            <a:br>
              <a:rPr lang="ru-RU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Поставьте салфетку вертикально</a:t>
            </a:r>
          </a:p>
        </p:txBody>
      </p:sp>
      <p:pic>
        <p:nvPicPr>
          <p:cNvPr id="4" name="Объект 3" descr="http://mtdata.ru/u8/photoE6AA/20107004609-0/original.jpg#20107004609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9305" y="215359"/>
            <a:ext cx="4784149" cy="56514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665521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2. «Лилия»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Рисунок 3" descr="http://mtdata.ru/u9/photoAFF3/20999296005-0/original.jpg#2099929600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584614"/>
            <a:ext cx="6968835" cy="49131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369375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3236" y="665018"/>
            <a:ext cx="6539346" cy="5306291"/>
          </a:xfrm>
        </p:spPr>
        <p:txBody>
          <a:bodyPr/>
          <a:lstStyle/>
          <a:p>
            <a:pPr marL="0" indent="0">
              <a:buNone/>
            </a:pPr>
            <a:r>
              <a:rPr lang="ru-RU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Салфетку сложите по диагонали. </a:t>
            </a:r>
            <a:br>
              <a:rPr lang="ru-RU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Совместите левый и правый углы с вершиной треугольника. </a:t>
            </a:r>
            <a:br>
              <a:rPr lang="ru-RU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Сложите салфетку пополам по горизонтальной оси. </a:t>
            </a:r>
            <a:br>
              <a:rPr lang="ru-RU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Отогните вершину верхнего треугольника.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http://mtdata.ru/u5/photo04EB/20776223156-0/original.jpg#20776223156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2582" y="376669"/>
            <a:ext cx="5029200" cy="574703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039679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5770" y="316706"/>
            <a:ext cx="8596668" cy="1320800"/>
          </a:xfrm>
        </p:spPr>
        <p:txBody>
          <a:bodyPr/>
          <a:lstStyle/>
          <a:p>
            <a:pPr algn="ctr"/>
            <a:r>
              <a:rPr lang="ru-RU" b="1" dirty="0"/>
              <a:t>3. «Южный крест»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Объект 3" descr="http://mtdata.ru/u16/photoBBED/20337733099-0/original.jpg#20337733099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7635" y="972488"/>
            <a:ext cx="8562109" cy="5943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345451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83926" y="457200"/>
            <a:ext cx="4869873" cy="57197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1.Салфетку положите изнаночной стороной вверх. </a:t>
            </a:r>
            <a:br>
              <a:rPr lang="ru-RU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Все углы загните по очереди к центру. </a:t>
            </a:r>
            <a:br>
              <a:rPr lang="ru-RU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Салфетку переверните. </a:t>
            </a:r>
            <a:br>
              <a:rPr lang="ru-RU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Опять загните к центру все углы. </a:t>
            </a:r>
            <a:br>
              <a:rPr lang="ru-RU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6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http://mtdata.ru/u9/photoFBF9/20560805948-0/original.jpg#20560805948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827" y="259945"/>
            <a:ext cx="5732318" cy="61547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758484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8764" y="581892"/>
            <a:ext cx="5361709" cy="62761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Переверните салфетку. </a:t>
            </a:r>
            <a:br>
              <a:rPr lang="ru-RU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И еще раз каждый уголок загните к центру. </a:t>
            </a:r>
            <a:br>
              <a:rPr lang="ru-RU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Вытяните наружу правый верхний угол. </a:t>
            </a:r>
            <a:br>
              <a:rPr lang="ru-RU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 Затем все остальные углы. </a:t>
            </a:r>
            <a:br>
              <a:rPr lang="ru-RU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Слегка разгладьте салфетку.</a:t>
            </a:r>
          </a:p>
          <a:p>
            <a:pPr marL="0" indent="0">
              <a:buNone/>
            </a:pP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http://mtdata.ru/u16/photo5AE3/20891587401-0/original.jpg#2089158740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8099" y="221674"/>
            <a:ext cx="5499937" cy="627610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27151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65113" y="266700"/>
            <a:ext cx="8596668" cy="1320800"/>
          </a:xfrm>
        </p:spPr>
        <p:txBody>
          <a:bodyPr/>
          <a:lstStyle/>
          <a:p>
            <a:pPr algn="ctr"/>
            <a:r>
              <a:rPr lang="ru-RU" b="1" dirty="0"/>
              <a:t>4.  «Джонка»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Объект 3" descr="http://mtdata.ru/u16/photo65C3/20445441703-0/original.jpg#2044544170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7236" y="1011382"/>
            <a:ext cx="9379528" cy="56387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799172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7818" y="365125"/>
            <a:ext cx="5223164" cy="5966402"/>
          </a:xfrm>
        </p:spPr>
        <p:txBody>
          <a:bodyPr>
            <a:noAutofit/>
          </a:bodyPr>
          <a:lstStyle/>
          <a:p>
            <a:r>
              <a:rPr lang="ru-RU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1.Салфетку сложите пополам (сгиб справа). </a:t>
            </a:r>
            <a:br>
              <a:rPr lang="ru-RU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Прямоугольник сложите еще раз пополам. </a:t>
            </a:r>
            <a:br>
              <a:rPr lang="ru-RU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Нижнюю половину согните по диагонали вверх. </a:t>
            </a:r>
            <a:br>
              <a:rPr lang="ru-RU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Левый угол загните вперед. Правый угол так же загните вперед.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b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 descr="http://mtdata.ru/u5/photo34E7/20114660250-0/original.jpg#20114660250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0473" y="191726"/>
            <a:ext cx="6040581" cy="64446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685055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799" y="381000"/>
            <a:ext cx="5167747" cy="6215784"/>
          </a:xfrm>
        </p:spPr>
        <p:txBody>
          <a:bodyPr>
            <a:noAutofit/>
          </a:bodyPr>
          <a:lstStyle/>
          <a:p>
            <a:r>
              <a:rPr lang="ru-RU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Оба выступающих угла подогните назад. </a:t>
            </a:r>
            <a:br>
              <a:rPr lang="ru-RU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Сложите салфетку по продольной оси назад. </a:t>
            </a:r>
            <a:br>
              <a:rPr lang="ru-RU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Придерживая рукой отогнутые углы, выдергиваем по очереди края салфетки «паруса».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 descr="http://mtdata.ru/u16/photoADFD/20676170193-0/original.jpg#2067617019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5963" y="204355"/>
            <a:ext cx="6132802" cy="610465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1556665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16</TotalTime>
  <Words>89</Words>
  <Application>Microsoft Office PowerPoint</Application>
  <PresentationFormat>Широкоэкранный</PresentationFormat>
  <Paragraphs>12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Times New Roman</vt:lpstr>
      <vt:lpstr>Trebuchet MS</vt:lpstr>
      <vt:lpstr>Wingdings 3</vt:lpstr>
      <vt:lpstr>Аспект</vt:lpstr>
      <vt:lpstr>Мастер – класс «Прививаем хороший вкус!»</vt:lpstr>
      <vt:lpstr>Презентация PowerPoint</vt:lpstr>
      <vt:lpstr>1. «Шлейф» </vt:lpstr>
      <vt:lpstr>1. Салфетку сложите по диагонали.  2. Совместите левый и правый углы треугольника с его вершиной.  3. Сложите фигуру относительно горизонтальной оси пополам.  4. Правый угол соедините с левым сзади салфетки и заложите один в другой.  5. Фигуру поверните. Смотрящие вверх острые углы оттяните соответственно вправо и влево.  Поставьте салфетку вертикально</vt:lpstr>
      <vt:lpstr>2. «Лилия» </vt:lpstr>
      <vt:lpstr>Презентация PowerPoint</vt:lpstr>
      <vt:lpstr>3. «Южный крест» </vt:lpstr>
      <vt:lpstr>Презентация PowerPoint</vt:lpstr>
      <vt:lpstr>Презентация PowerPoint</vt:lpstr>
      <vt:lpstr>4.  «Джонка» </vt:lpstr>
      <vt:lpstr>1.Салфетку сложите пополам (сгиб справа).  2. Прямоугольник сложите еще раз пополам.  3. Нижнюю половину согните по диагонали вверх.  4. Левый угол загните вперед. Правый угол так же загните вперед.  </vt:lpstr>
      <vt:lpstr>5. Оба выступающих угла подогните назад.  6. Сложите салфетку по продольной оси назад.  7. Придерживая рукой отогнутые углы, выдергиваем по очереди края салфетки «паруса».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Мастер – класс по коррекционному курсу «Социально-бытовая ориентировка» </dc:title>
  <dc:creator>user</dc:creator>
  <cp:lastModifiedBy>Пользователь Windows</cp:lastModifiedBy>
  <cp:revision>3</cp:revision>
  <dcterms:created xsi:type="dcterms:W3CDTF">2020-05-20T04:52:41Z</dcterms:created>
  <dcterms:modified xsi:type="dcterms:W3CDTF">2020-05-21T01:31:00Z</dcterms:modified>
</cp:coreProperties>
</file>